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58" r:id="rId5"/>
    <p:sldId id="266" r:id="rId6"/>
    <p:sldId id="259" r:id="rId7"/>
    <p:sldId id="275" r:id="rId8"/>
    <p:sldId id="265" r:id="rId9"/>
    <p:sldId id="271" r:id="rId10"/>
    <p:sldId id="260" r:id="rId11"/>
    <p:sldId id="262" r:id="rId12"/>
    <p:sldId id="270" r:id="rId13"/>
    <p:sldId id="261" r:id="rId14"/>
    <p:sldId id="269" r:id="rId15"/>
    <p:sldId id="272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1" autoAdjust="0"/>
    <p:restoredTop sz="86543" autoAdjust="0"/>
  </p:normalViewPr>
  <p:slideViewPr>
    <p:cSldViewPr snapToGrid="0">
      <p:cViewPr varScale="1">
        <p:scale>
          <a:sx n="51" d="100"/>
          <a:sy n="51" d="100"/>
        </p:scale>
        <p:origin x="58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FBE2C-B092-47E8-8900-BBA521F7EEF3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FAFA6-0EE9-40DA-B2BF-48C640231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6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기본적으로 디펜스게임 하지만 디펜스 게임이면서도 목표를 방어하는 각기 다른 특성의 오브젝트들을 육성하고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거기에 더해</a:t>
            </a:r>
            <a:r>
              <a:rPr lang="ko-KR" altLang="en-US" baseline="0" dirty="0" smtClean="0"/>
              <a:t> 탐사모드라는 것까지 추가함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= </a:t>
            </a:r>
            <a:r>
              <a:rPr lang="ko-KR" altLang="en-US" baseline="0" dirty="0" err="1" smtClean="0"/>
              <a:t>플랜티랜드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FAFA6-0EE9-40DA-B2BF-48C6402313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95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여러가지</a:t>
            </a:r>
            <a:r>
              <a:rPr lang="ko-KR" altLang="en-US" dirty="0" smtClean="0"/>
              <a:t> 기능들이 있지만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큰 요소 중 하나 인 탐사를 소개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FAFA6-0EE9-40DA-B2BF-48C6402313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79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종류의 </a:t>
            </a:r>
            <a:r>
              <a:rPr lang="ko-KR" altLang="en-US" dirty="0" err="1" smtClean="0"/>
              <a:t>탐사기들을</a:t>
            </a:r>
            <a:r>
              <a:rPr lang="ko-KR" altLang="en-US" dirty="0" smtClean="0"/>
              <a:t> 보내서 돈이 되는 자원을 얻거나 농장 운영에 도움이 되는 여러 재료들을 얻을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가끔씩 </a:t>
            </a:r>
            <a:r>
              <a:rPr lang="ko-KR" altLang="en-US" dirty="0" err="1" smtClean="0"/>
              <a:t>탐사기들이</a:t>
            </a:r>
            <a:r>
              <a:rPr lang="ko-KR" altLang="en-US" dirty="0" smtClean="0"/>
              <a:t> 완전히 부숴지거나</a:t>
            </a:r>
            <a:r>
              <a:rPr lang="ko-KR" altLang="en-US" baseline="0" dirty="0" smtClean="0"/>
              <a:t> 손상이 돼서 오기도 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FAFA6-0EE9-40DA-B2BF-48C6402313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785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디자인이나 플레이 방식이 유사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식물을 키우는 </a:t>
            </a:r>
            <a:r>
              <a:rPr lang="ko-KR" altLang="en-US" baseline="0" dirty="0" err="1" smtClean="0"/>
              <a:t>젬</a:t>
            </a:r>
            <a:r>
              <a:rPr lang="ko-KR" altLang="en-US" baseline="0" dirty="0" smtClean="0"/>
              <a:t> 가든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FAFA6-0EE9-40DA-B2BF-48C6402313A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427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 게임에선 이런 점이 다릅니다 </a:t>
            </a:r>
            <a:r>
              <a:rPr lang="en-US" altLang="ko-KR" baseline="0" dirty="0" smtClean="0"/>
              <a:t>. { </a:t>
            </a:r>
            <a:r>
              <a:rPr lang="ko-KR" altLang="en-US" baseline="0" dirty="0" smtClean="0"/>
              <a:t>자원을 모아서 오브젝트를 설치하는 것이 아닌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랜덤으로 나오는 오브젝트를 설치 </a:t>
            </a:r>
            <a:r>
              <a:rPr lang="en-US" altLang="ko-KR" baseline="0" dirty="0" smtClean="0"/>
              <a:t>like </a:t>
            </a:r>
            <a:r>
              <a:rPr lang="ko-KR" altLang="en-US" baseline="0" dirty="0" smtClean="0"/>
              <a:t>테트리스 블록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플레이어에게 도움을 주는 조력자 캐릭터 존재</a:t>
            </a:r>
            <a:r>
              <a:rPr lang="en-US" altLang="ko-KR" baseline="0" dirty="0" smtClean="0"/>
              <a:t>} </a:t>
            </a:r>
            <a:r>
              <a:rPr lang="ko-KR" altLang="en-US" baseline="0" dirty="0" smtClean="0"/>
              <a:t>외에도 본인이 직접 키운 동식물들로 싸운다는 점</a:t>
            </a:r>
            <a:r>
              <a:rPr lang="en-US" altLang="ko-KR" baseline="0" dirty="0" smtClean="0"/>
              <a:t>…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FAFA6-0EE9-40DA-B2BF-48C6402313A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20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스킨 시스템</a:t>
            </a:r>
            <a:endParaRPr lang="en-US" altLang="ko-KR" dirty="0" smtClean="0"/>
          </a:p>
          <a:p>
            <a:r>
              <a:rPr lang="ko-KR" altLang="en-US" dirty="0" smtClean="0"/>
              <a:t>플레이어가 특정한 자원을 사용해서 자신의 식물에게 스킨을 씌우거나 방어벽에 스킨을 씌우는 등 시각적으로 즐거움을 줄 수 있는 기능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FAFA6-0EE9-40DA-B2BF-48C6402313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98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회차</a:t>
            </a:r>
            <a:r>
              <a:rPr lang="ko-KR" altLang="en-US" dirty="0" smtClean="0"/>
              <a:t> 플레이 시 혜택을 주는 시스템</a:t>
            </a:r>
            <a:endParaRPr lang="en-US" altLang="ko-KR" dirty="0" smtClean="0"/>
          </a:p>
          <a:p>
            <a:r>
              <a:rPr lang="ko-KR" altLang="en-US" dirty="0" smtClean="0"/>
              <a:t>게임의 전체적인 플레이 시간을 늘리기 위해서 게임을 클리어 할 때마다 플레이어가 점점 다양한 혜택을 누리고 더 강해질 수 있게 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혹은</a:t>
            </a:r>
            <a:r>
              <a:rPr lang="ko-KR" altLang="en-US" baseline="0" dirty="0" smtClean="0"/>
              <a:t> 다양한 방법으로 캐릭터를 육성할 수 있게 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FAFA6-0EE9-40DA-B2BF-48C6402313A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64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2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698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27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144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71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43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3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8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72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6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0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F5F67-BF49-4B80-889D-3B7DF5A616D8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D5091-6AEB-4D39-B885-6FC7F66BB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2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62713" y="1416841"/>
            <a:ext cx="5486400" cy="4596131"/>
            <a:chOff x="3462713" y="1416841"/>
            <a:chExt cx="5486400" cy="4596131"/>
          </a:xfrm>
        </p:grpSpPr>
        <p:pic>
          <p:nvPicPr>
            <p:cNvPr id="4" name="Picture 2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462713" y="38342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6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66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1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2800" y="2339622"/>
            <a:ext cx="5486400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유사 게임 </a:t>
            </a:r>
            <a:r>
              <a:rPr lang="en-US" altLang="ko-KR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/ </a:t>
            </a:r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차별화 요소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4" name="Picture 2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5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vz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75" y="1907538"/>
            <a:ext cx="5099050" cy="304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3063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3063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vz zen garde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393063"/>
            <a:ext cx="7618412" cy="571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14300" y="-583205"/>
            <a:ext cx="2820178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유사 </a:t>
            </a:r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게임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8" name="Picture 2" descr="관련 이미지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19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24236" y="1659330"/>
            <a:ext cx="6424289" cy="3973473"/>
            <a:chOff x="862336" y="1659330"/>
            <a:chExt cx="6424289" cy="3973473"/>
          </a:xfrm>
        </p:grpSpPr>
        <p:pic>
          <p:nvPicPr>
            <p:cNvPr id="5126" name="Picture 6" descr="관련 이미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36" y="1659330"/>
              <a:ext cx="5176514" cy="344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 rot="20463495">
              <a:off x="1800225" y="3454047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Random</a:t>
              </a:r>
              <a:endParaRPr lang="ko-KR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810375" y="1422399"/>
            <a:ext cx="5486400" cy="3972278"/>
            <a:chOff x="7115175" y="1422399"/>
            <a:chExt cx="5486400" cy="3972278"/>
          </a:xfrm>
        </p:grpSpPr>
        <p:pic>
          <p:nvPicPr>
            <p:cNvPr id="5122" name="Picture 2" descr="관련 이미지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951" y="1422399"/>
              <a:ext cx="3922712" cy="3922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 rot="20463495">
              <a:off x="7115175" y="3215921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Support</a:t>
              </a:r>
              <a:endParaRPr lang="ko-KR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14300" y="-583205"/>
            <a:ext cx="3081435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차별화 </a:t>
            </a:r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요소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11" name="Picture 2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1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2800" y="2339622"/>
            <a:ext cx="5486400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향후 추가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4" name="Picture 2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0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ol skin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985" y="866775"/>
            <a:ext cx="7815264" cy="439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ota ski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903" y="866774"/>
            <a:ext cx="4584829" cy="42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ota skin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99" y="1636911"/>
            <a:ext cx="7972425" cy="448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14300" y="-583205"/>
            <a:ext cx="2543175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향후 추가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91023" y="4602753"/>
            <a:ext cx="3838575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스킨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8" name="Picture 2" descr="관련 이미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40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14300" y="-583205"/>
            <a:ext cx="2543175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향후 추가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266700" y="1431130"/>
            <a:ext cx="4762500" cy="4661253"/>
            <a:chOff x="0" y="1431130"/>
            <a:chExt cx="4762500" cy="4661253"/>
          </a:xfrm>
        </p:grpSpPr>
        <p:pic>
          <p:nvPicPr>
            <p:cNvPr id="12292" name="Picture 4" descr="졸라맨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31130"/>
              <a:ext cx="4762500" cy="357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461962" y="3913627"/>
              <a:ext cx="3838575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1</a:t>
              </a:r>
              <a:r>
                <a:rPr lang="ko-KR" altLang="en-US" sz="40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회 차</a:t>
              </a:r>
              <a:endParaRPr lang="ko-KR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70325" y="2024062"/>
            <a:ext cx="3838575" cy="4068321"/>
            <a:chOff x="4300537" y="2024062"/>
            <a:chExt cx="3838575" cy="4068321"/>
          </a:xfrm>
        </p:grpSpPr>
        <p:pic>
          <p:nvPicPr>
            <p:cNvPr id="12290" name="Picture 2" descr="soldier icon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819" y="2024062"/>
              <a:ext cx="2386013" cy="2386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4300537" y="3913627"/>
              <a:ext cx="3838575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2</a:t>
              </a:r>
              <a:r>
                <a:rPr lang="ko-KR" altLang="en-US" sz="40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회 차</a:t>
              </a:r>
              <a:endParaRPr lang="ko-KR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993014" y="1431130"/>
            <a:ext cx="3838575" cy="4661253"/>
            <a:chOff x="7760800" y="1431130"/>
            <a:chExt cx="3838575" cy="4661253"/>
          </a:xfrm>
        </p:grpSpPr>
        <p:pic>
          <p:nvPicPr>
            <p:cNvPr id="12296" name="Picture 8" descr="tank icon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987" y="1431130"/>
              <a:ext cx="3558203" cy="3558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7760800" y="3913627"/>
              <a:ext cx="3838575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3</a:t>
              </a:r>
              <a:r>
                <a:rPr lang="ko-KR" altLang="en-US" sz="40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회 차</a:t>
              </a:r>
              <a:endParaRPr lang="ko-KR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13" name="Picture 2" descr="관련 이미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38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52799" y="1577622"/>
            <a:ext cx="5486400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감사합니다</a:t>
            </a:r>
            <a:endParaRPr lang="ko-KR" altLang="en-US" sz="54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624461" y="3619500"/>
            <a:ext cx="2943077" cy="2507772"/>
            <a:chOff x="3462713" y="1416841"/>
            <a:chExt cx="5486400" cy="4674919"/>
          </a:xfrm>
        </p:grpSpPr>
        <p:pic>
          <p:nvPicPr>
            <p:cNvPr id="8" name="Picture 2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3462713" y="3913003"/>
              <a:ext cx="5486400" cy="21787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40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2800" y="2339622"/>
            <a:ext cx="5486400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팀 소개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4" name="Picture 2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7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097197" y="2477671"/>
            <a:ext cx="5486400" cy="3229428"/>
            <a:chOff x="-1097197" y="2477671"/>
            <a:chExt cx="5486400" cy="3229428"/>
          </a:xfrm>
        </p:grpSpPr>
        <p:pic>
          <p:nvPicPr>
            <p:cNvPr id="1026" name="Picture 2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93" y="2477671"/>
              <a:ext cx="1712421" cy="171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-1097197" y="3528343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강재권</a:t>
              </a:r>
              <a:endPara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568595" y="2411645"/>
            <a:ext cx="5486400" cy="3295454"/>
            <a:chOff x="1568595" y="2411645"/>
            <a:chExt cx="5486400" cy="3295454"/>
          </a:xfrm>
        </p:grpSpPr>
        <p:pic>
          <p:nvPicPr>
            <p:cNvPr id="1028" name="Picture 4" descr="관련 이미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475" y="2411645"/>
              <a:ext cx="2461455" cy="1969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1568595" y="3528343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김대균</a:t>
              </a:r>
              <a:endPara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603295" y="2602362"/>
            <a:ext cx="5486400" cy="3125931"/>
            <a:chOff x="4603295" y="2602362"/>
            <a:chExt cx="5486400" cy="3125931"/>
          </a:xfrm>
        </p:grpSpPr>
        <p:pic>
          <p:nvPicPr>
            <p:cNvPr id="5" name="Picture 6" descr="컴퓨터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909" y="2602362"/>
              <a:ext cx="1947173" cy="1587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4603295" y="3549537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박강규</a:t>
              </a:r>
              <a:endPara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618665" y="2602362"/>
            <a:ext cx="5486400" cy="3125931"/>
            <a:chOff x="7618665" y="2602362"/>
            <a:chExt cx="5486400" cy="3125931"/>
          </a:xfrm>
        </p:grpSpPr>
        <p:pic>
          <p:nvPicPr>
            <p:cNvPr id="4" name="Picture 6" descr="컴퓨터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8279" y="2602362"/>
              <a:ext cx="1947173" cy="1587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7618665" y="3549537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조승현</a:t>
              </a:r>
              <a:endPara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1701338" y="-603083"/>
            <a:ext cx="5486400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팀 소개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17" name="Picture 2" descr="관련 이미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06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2800" y="2339622"/>
            <a:ext cx="5486400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게임 개요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4" name="Picture 2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5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stle ic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55650" y="4098175"/>
            <a:ext cx="3556614" cy="1640696"/>
            <a:chOff x="755650" y="4098175"/>
            <a:chExt cx="3556614" cy="1640696"/>
          </a:xfrm>
        </p:grpSpPr>
        <p:pic>
          <p:nvPicPr>
            <p:cNvPr id="2052" name="Picture 4" descr="관련 이미지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995" y="4098175"/>
              <a:ext cx="1145923" cy="164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관련 이미지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341" y="4098175"/>
              <a:ext cx="1145923" cy="164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관련 이미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50" y="4098175"/>
              <a:ext cx="1145923" cy="164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adventure icon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83" y="1158200"/>
            <a:ext cx="2333146" cy="233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007" y="152401"/>
            <a:ext cx="3253468" cy="32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-1425113" y="-603083"/>
            <a:ext cx="5486400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게임 개요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12" name="Picture 2" descr="관련 이미지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2800" y="2339622"/>
            <a:ext cx="5486400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게임 요소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4" name="Picture 2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11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642" y="1005373"/>
            <a:ext cx="3414494" cy="56660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005373"/>
            <a:ext cx="3414494" cy="56660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367" y="1005374"/>
            <a:ext cx="3414494" cy="56660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472738" y="-603083"/>
            <a:ext cx="5486400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게임 요소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9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adventure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7" y="1897821"/>
            <a:ext cx="2900429" cy="290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astle ic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895475"/>
            <a:ext cx="2867024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arm icon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30" y="1878772"/>
            <a:ext cx="2838449" cy="283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472738" y="-603083"/>
            <a:ext cx="5486400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게임 요소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7" name="Picture 2" descr="관련 이미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67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472738" y="-603083"/>
            <a:ext cx="5486400" cy="2178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210 동화책 B" panose="02020603020101020101" pitchFamily="18" charset="-127"/>
                <a:ea typeface="210 동화책 B" panose="02020603020101020101" pitchFamily="18" charset="-127"/>
              </a:rPr>
              <a:t>게임 요소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210 동화책 B" panose="02020603020101020101" pitchFamily="18" charset="-127"/>
              <a:ea typeface="210 동화책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71675" y="1104318"/>
            <a:ext cx="8704782" cy="4744032"/>
            <a:chOff x="1743075" y="1056693"/>
            <a:chExt cx="8704782" cy="4744032"/>
          </a:xfrm>
        </p:grpSpPr>
        <p:sp>
          <p:nvSpPr>
            <p:cNvPr id="2" name="직사각형 1"/>
            <p:cNvSpPr/>
            <p:nvPr/>
          </p:nvSpPr>
          <p:spPr>
            <a:xfrm>
              <a:off x="1743075" y="1056693"/>
              <a:ext cx="8704782" cy="474403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2" name="Picture 4" descr="관련 이미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674" y="1086088"/>
              <a:ext cx="8646652" cy="46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256" y="2939380"/>
            <a:ext cx="687387" cy="6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481" y="4201921"/>
            <a:ext cx="687387" cy="6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381" y="3570718"/>
            <a:ext cx="687387" cy="6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165" y="1133713"/>
            <a:ext cx="687387" cy="6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756" y="2916045"/>
            <a:ext cx="687387" cy="6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898" y="2629910"/>
            <a:ext cx="1082101" cy="108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65" y="3911983"/>
            <a:ext cx="1348418" cy="134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ore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150" y="2030475"/>
            <a:ext cx="2891718" cy="28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ood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703" y="2339450"/>
            <a:ext cx="3410652" cy="22737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0948762" y="5629275"/>
            <a:ext cx="1534126" cy="1317147"/>
            <a:chOff x="3462713" y="1416841"/>
            <a:chExt cx="5486400" cy="4710431"/>
          </a:xfrm>
        </p:grpSpPr>
        <p:pic>
          <p:nvPicPr>
            <p:cNvPr id="19" name="Picture 2" descr="관련 이미지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55" y="1416841"/>
              <a:ext cx="3042491" cy="330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3462713" y="3948516"/>
              <a:ext cx="5486400" cy="2178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>
                    <a:gradFill flip="none" rotWithShape="1">
                      <a:gsLst>
                        <a:gs pos="0">
                          <a:schemeClr val="accent4">
                            <a:lumMod val="89000"/>
                          </a:schemeClr>
                        </a:gs>
                        <a:gs pos="23000">
                          <a:schemeClr val="accent4">
                            <a:lumMod val="89000"/>
                          </a:schemeClr>
                        </a:gs>
                        <a:gs pos="69000">
                          <a:schemeClr val="accent4">
                            <a:lumMod val="75000"/>
                          </a:schemeClr>
                        </a:gs>
                        <a:gs pos="97000">
                          <a:schemeClr val="accent4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  <a:latin typeface="210 동화책 B" panose="02020603020101020101" pitchFamily="18" charset="-127"/>
                  <a:ea typeface="210 동화책 B" panose="02020603020101020101" pitchFamily="18" charset="-127"/>
                </a:rPr>
                <a:t>플랜티랜드</a:t>
              </a:r>
              <a:endParaRPr lang="ko-KR" altLang="en-US" sz="1200" dirty="0">
                <a:ln>
                  <a:gradFill flip="none" rotWithShape="1">
                    <a:gsLst>
                      <a:gs pos="0">
                        <a:schemeClr val="accent4">
                          <a:lumMod val="89000"/>
                        </a:schemeClr>
                      </a:gs>
                      <a:gs pos="23000">
                        <a:schemeClr val="accent4">
                          <a:lumMod val="89000"/>
                        </a:schemeClr>
                      </a:gs>
                      <a:gs pos="69000">
                        <a:schemeClr val="accent4">
                          <a:lumMod val="75000"/>
                        </a:schemeClr>
                      </a:gs>
                      <a:gs pos="97000">
                        <a:schemeClr val="accent4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210 동화책 B" panose="02020603020101020101" pitchFamily="18" charset="-127"/>
                <a:ea typeface="210 동화책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66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234</Words>
  <Application>Microsoft Office PowerPoint</Application>
  <PresentationFormat>와이드스크린</PresentationFormat>
  <Paragraphs>58</Paragraphs>
  <Slides>16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210 동화책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21</cp:revision>
  <dcterms:created xsi:type="dcterms:W3CDTF">2017-10-16T00:09:33Z</dcterms:created>
  <dcterms:modified xsi:type="dcterms:W3CDTF">2017-10-17T00:09:49Z</dcterms:modified>
</cp:coreProperties>
</file>